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500" r:id="rId2"/>
    <p:sldId id="301" r:id="rId3"/>
    <p:sldId id="303" r:id="rId4"/>
    <p:sldId id="304" r:id="rId5"/>
    <p:sldId id="305" r:id="rId6"/>
    <p:sldId id="306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2" y="18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E4523-BFBA-4ED5-8318-C640A6B44E40}" type="datetimeFigureOut">
              <a:rPr lang="da-DK" smtClean="0"/>
              <a:t>05-03-2024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C1162-2309-4FE5-8283-14755088EAB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4413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818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2037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ff9d155479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g1ff9d155479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0384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1ff9d155479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g1ff9d155479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3750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ff9d155479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g1ff9d155479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3882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1ff9d15547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g1ff9d15547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8300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4B5F58-8957-D60F-DE3E-E2AA7F788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FD4F4A7-63C9-5DA8-0F76-429DA86B3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E45BFDA-D7B6-0A9A-2F11-CE5570C6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7C59-A396-4E57-844A-AD26FD134DB0}" type="datetimeFigureOut">
              <a:rPr lang="da-DK" smtClean="0"/>
              <a:t>05-03-2024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8A6B73F-CD57-BE76-5BB0-1D63A9FBA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E535913-511F-1195-4DE2-40A92B631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DCD4-8C13-459C-9DE7-0644536C9B3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9578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DD754C-E4CF-3094-BAA0-45A480BB0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9A42E1B-0825-0CE5-5F6D-306CE1447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5E6417E-C86E-63EB-6342-1A595D491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7C59-A396-4E57-844A-AD26FD134DB0}" type="datetimeFigureOut">
              <a:rPr lang="da-DK" smtClean="0"/>
              <a:t>05-03-2024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5D2DCE1-2CC0-F44D-A2B1-8274B94E4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CB7F98-739A-5F85-A6AE-2AC3C0227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DCD4-8C13-459C-9DE7-0644536C9B3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9652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5AE8D33A-4CD3-93CD-0841-65435C0A56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D879BF-C69B-D459-2499-30F6B011E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5B27868-DB2E-6CC0-D4AD-DF93FEC98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7C59-A396-4E57-844A-AD26FD134DB0}" type="datetimeFigureOut">
              <a:rPr lang="da-DK" smtClean="0"/>
              <a:t>05-03-2024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489A5B4-059D-ACFA-F96F-6876CB010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24BD09-79BB-3D09-C539-89836DA7E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DCD4-8C13-459C-9DE7-0644536C9B3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170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6FF1FC-53F8-7D44-F1BE-8D9E66F02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794825F-5575-B207-7D62-65392C419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34BA13F-A192-A196-79B2-00EF984C9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7C59-A396-4E57-844A-AD26FD134DB0}" type="datetimeFigureOut">
              <a:rPr lang="da-DK" smtClean="0"/>
              <a:t>05-03-2024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682C012-065D-6D3C-A2AD-7D78A563D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CCFF8CD-86D8-FA40-6822-97EECB2B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DCD4-8C13-459C-9DE7-0644536C9B3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8942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6ECA62-0297-44E9-10C8-F6B38200B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8F28FB2-94BA-2148-096E-027D14092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3D006D9-D654-F5AE-C0D8-B27F0043A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7C59-A396-4E57-844A-AD26FD134DB0}" type="datetimeFigureOut">
              <a:rPr lang="da-DK" smtClean="0"/>
              <a:t>05-03-2024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39F8198-B9D1-F15A-1D81-AD0F6AB6A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B33C3EB-EDFC-9D93-F0E7-B7FCEEDCF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DCD4-8C13-459C-9DE7-0644536C9B3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782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29DDD6-8579-A9C0-1F38-97817C645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BCA94CA-8AE7-8101-7503-FF7506F73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4D3095C-39AF-41BB-A5AA-ED2F8EB8D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1B3C0D9-B830-2872-668D-7FDA6192B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7C59-A396-4E57-844A-AD26FD134DB0}" type="datetimeFigureOut">
              <a:rPr lang="da-DK" smtClean="0"/>
              <a:t>05-03-2024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D74D525-A5AA-7D83-DE69-851D85170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5B62107-6383-2C40-AE6B-D56F229A1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DCD4-8C13-459C-9DE7-0644536C9B3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8693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4FE670-C1B5-3C90-49EC-2BAD328A6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82B2CFD-0E38-9134-258F-F6144F726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0E4C88B-9338-2C5B-D1EB-D828582A9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CF30859-7DE4-B982-2256-401F51D717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0E40044-9AC5-EC88-1DAA-70566CD4B8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D6CB4C6-8D66-4B0B-4117-3E015E6C6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7C59-A396-4E57-844A-AD26FD134DB0}" type="datetimeFigureOut">
              <a:rPr lang="da-DK" smtClean="0"/>
              <a:t>05-03-2024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0F13626-B380-476D-860C-AEC21B9D5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B8F71E9-756A-A5CD-7EB5-8186A47D6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DCD4-8C13-459C-9DE7-0644536C9B3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3279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565A05-16A5-8416-97CC-B3C6D7573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C5A84BE-4EA7-7470-0424-7CB15B770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7C59-A396-4E57-844A-AD26FD134DB0}" type="datetimeFigureOut">
              <a:rPr lang="da-DK" smtClean="0"/>
              <a:t>05-03-2024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BE9600C-8668-0074-008F-19BA0F62E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1A2A3E3-29A6-007F-B1C8-3F2A05399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DCD4-8C13-459C-9DE7-0644536C9B3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568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C4CEFE0-A6D0-9D87-A120-0875A6387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7C59-A396-4E57-844A-AD26FD134DB0}" type="datetimeFigureOut">
              <a:rPr lang="da-DK" smtClean="0"/>
              <a:t>05-03-2024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259E76A-3777-8EDD-6BC8-793141FA1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4E49465-34A6-B1FD-43FA-31F71F246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DCD4-8C13-459C-9DE7-0644536C9B3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2276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E5A42-F5E9-2198-86B1-02D9716F5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8CA4111-1B1E-91B1-C432-116C132AF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563F8DC-69AC-E2A6-5389-574CF6B88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5E564F4-E881-C2D5-F611-4FD33DE76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7C59-A396-4E57-844A-AD26FD134DB0}" type="datetimeFigureOut">
              <a:rPr lang="da-DK" smtClean="0"/>
              <a:t>05-03-2024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9B53E0A-6824-DF47-5F99-2D00F05F0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5716211-33AD-4B98-9CDB-346D81315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DCD4-8C13-459C-9DE7-0644536C9B3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6557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0BF27-6770-04FB-E9A4-83835C7C2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BD2FFBFE-ADE6-C9C6-CA79-74FAF3EFA3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B3F7C66-F522-F025-2F22-7C0B46FDA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7C18666-C481-E292-7C20-D65E56BBE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7C59-A396-4E57-844A-AD26FD134DB0}" type="datetimeFigureOut">
              <a:rPr lang="da-DK" smtClean="0"/>
              <a:t>05-03-2024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9963FF9-362F-935F-84BA-5EDFA493A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5281683-AE24-472F-D150-AF8C7D26D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DCD4-8C13-459C-9DE7-0644536C9B3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339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1BB2436-DC6A-B3FC-33B7-8E997D17A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910DC4B-5553-7775-2099-9F1839B52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F88B8B1-75D1-AAC1-CC31-89A405FFBC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D7C59-A396-4E57-844A-AD26FD134DB0}" type="datetimeFigureOut">
              <a:rPr lang="da-DK" smtClean="0"/>
              <a:t>05-03-2024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C3AA386-7D3C-8404-0FAD-12E9075F4A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829B216-83AC-99D8-AC28-3134FAAD6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3DCD4-8C13-459C-9DE7-0644536C9B3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773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8"/>
          <p:cNvSpPr txBox="1"/>
          <p:nvPr/>
        </p:nvSpPr>
        <p:spPr>
          <a:xfrm>
            <a:off x="327031" y="297192"/>
            <a:ext cx="10198025" cy="749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da-DK" sz="3200" b="1" i="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Kriterier for geotermiske reservoirer</a:t>
            </a:r>
            <a:endParaRPr sz="3200" b="1" dirty="0"/>
          </a:p>
        </p:txBody>
      </p:sp>
      <p:sp>
        <p:nvSpPr>
          <p:cNvPr id="426" name="Google Shape;426;p18"/>
          <p:cNvSpPr txBox="1"/>
          <p:nvPr/>
        </p:nvSpPr>
        <p:spPr>
          <a:xfrm>
            <a:off x="435591" y="1663009"/>
            <a:ext cx="9459036" cy="4902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23850">
              <a:lnSpc>
                <a:spcPct val="90000"/>
              </a:lnSpc>
              <a:buClr>
                <a:schemeClr val="tx1"/>
              </a:buClr>
              <a:buSzPct val="100000"/>
              <a:buFont typeface="Arial"/>
              <a:buChar char="•"/>
            </a:pPr>
            <a:r>
              <a:rPr lang="da-DK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 skal bestå af </a:t>
            </a:r>
            <a:r>
              <a:rPr lang="da-DK" sz="2000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sandsten, som </a:t>
            </a:r>
            <a:r>
              <a:rPr lang="da-DK" sz="2000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i den </a:t>
            </a:r>
            <a:r>
              <a:rPr lang="da-DK" sz="2000" dirty="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danske </a:t>
            </a:r>
            <a:r>
              <a:rPr lang="da-DK" sz="2000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undergrund ofte har høj nok porøsitet </a:t>
            </a:r>
            <a:r>
              <a:rPr lang="da-DK" sz="2000" dirty="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og </a:t>
            </a:r>
            <a:r>
              <a:rPr lang="da-DK" sz="2000" dirty="0" err="1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permeabilitet</a:t>
            </a:r>
            <a:r>
              <a:rPr lang="da-DK" sz="2000" dirty="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da-DK" sz="2000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til, at der </a:t>
            </a:r>
            <a:r>
              <a:rPr lang="da-DK" sz="2000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kan strømme </a:t>
            </a:r>
            <a:r>
              <a:rPr lang="da-DK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tilstrækkeligt meget vand </a:t>
            </a:r>
            <a:r>
              <a:rPr lang="da-DK" sz="2000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igennem.</a:t>
            </a:r>
            <a:endParaRPr lang="da-DK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marR="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da-DK" sz="2000" dirty="0">
                <a:latin typeface="Calibri"/>
                <a:ea typeface="Calibri"/>
                <a:cs typeface="Calibri"/>
                <a:sym typeface="Calibri"/>
              </a:rPr>
              <a:t>De skal være mindst 20 meter </a:t>
            </a:r>
            <a:r>
              <a:rPr lang="da-DK" sz="2000" dirty="0" smtClean="0">
                <a:latin typeface="Calibri"/>
                <a:ea typeface="Calibri"/>
                <a:cs typeface="Calibri"/>
                <a:sym typeface="Calibri"/>
              </a:rPr>
              <a:t>tykke, </a:t>
            </a:r>
            <a:r>
              <a:rPr lang="da-DK" sz="2000" dirty="0">
                <a:latin typeface="Calibri"/>
                <a:ea typeface="Calibri"/>
                <a:cs typeface="Calibri"/>
                <a:sym typeface="Calibri"/>
              </a:rPr>
              <a:t>for at der kan produceres nok vand </a:t>
            </a:r>
            <a:r>
              <a:rPr lang="da-DK" sz="2000" dirty="0" smtClean="0">
                <a:latin typeface="Calibri"/>
                <a:ea typeface="Calibri"/>
                <a:cs typeface="Calibri"/>
                <a:sym typeface="Calibri"/>
              </a:rPr>
              <a:t>til, </a:t>
            </a:r>
            <a:r>
              <a:rPr lang="da-DK" sz="2000" dirty="0">
                <a:latin typeface="Calibri"/>
                <a:ea typeface="Calibri"/>
                <a:cs typeface="Calibri"/>
                <a:sym typeface="Calibri"/>
              </a:rPr>
              <a:t>at </a:t>
            </a:r>
            <a:r>
              <a:rPr lang="da-DK" sz="2000" dirty="0" smtClean="0">
                <a:latin typeface="Calibri"/>
                <a:ea typeface="Calibri"/>
                <a:cs typeface="Calibri"/>
                <a:sym typeface="Calibri"/>
              </a:rPr>
              <a:t>det er </a:t>
            </a:r>
            <a:r>
              <a:rPr lang="da-DK" sz="2000" dirty="0">
                <a:latin typeface="Calibri"/>
                <a:ea typeface="Calibri"/>
                <a:cs typeface="Calibri"/>
                <a:sym typeface="Calibri"/>
              </a:rPr>
              <a:t>økonomisk </a:t>
            </a:r>
            <a:r>
              <a:rPr lang="da-DK" sz="2000" dirty="0" smtClean="0">
                <a:latin typeface="Calibri"/>
                <a:ea typeface="Calibri"/>
                <a:cs typeface="Calibri"/>
                <a:sym typeface="Calibri"/>
              </a:rPr>
              <a:t>rentabelt.</a:t>
            </a:r>
            <a:endParaRPr lang="da-DK" sz="2000" dirty="0"/>
          </a:p>
          <a:p>
            <a:pPr marL="342900" marR="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da-DK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 skal ligge i maximalt 3000 meters </a:t>
            </a:r>
            <a:r>
              <a:rPr lang="da-DK" sz="2000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dybde, </a:t>
            </a:r>
            <a:r>
              <a:rPr lang="da-DK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fordi dybere sandsten er for cementerede til at der kan strømme nok vand </a:t>
            </a:r>
            <a:r>
              <a:rPr lang="da-DK" sz="2000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igennem.</a:t>
            </a:r>
            <a:endParaRPr lang="da-DK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marR="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da-DK" sz="2000" dirty="0">
                <a:latin typeface="Calibri"/>
                <a:ea typeface="Calibri"/>
                <a:cs typeface="Calibri"/>
                <a:sym typeface="Calibri"/>
              </a:rPr>
              <a:t>De skal ligge i minimum 800 </a:t>
            </a:r>
            <a:r>
              <a:rPr lang="da-DK" sz="2000" dirty="0" smtClean="0">
                <a:latin typeface="Calibri"/>
                <a:ea typeface="Calibri"/>
                <a:cs typeface="Calibri"/>
                <a:sym typeface="Calibri"/>
              </a:rPr>
              <a:t>meters dybde, </a:t>
            </a:r>
            <a:r>
              <a:rPr lang="da-DK" sz="2000" dirty="0">
                <a:latin typeface="Calibri"/>
                <a:ea typeface="Calibri"/>
                <a:cs typeface="Calibri"/>
                <a:sym typeface="Calibri"/>
              </a:rPr>
              <a:t>for at vandet er tilstrækkeligt varmt til at </a:t>
            </a:r>
            <a:r>
              <a:rPr lang="da-DK" sz="2000" dirty="0" smtClean="0">
                <a:latin typeface="Calibri"/>
                <a:ea typeface="Calibri"/>
                <a:cs typeface="Calibri"/>
                <a:sym typeface="Calibri"/>
              </a:rPr>
              <a:t>det kan </a:t>
            </a:r>
            <a:r>
              <a:rPr lang="da-DK" sz="2000" dirty="0">
                <a:latin typeface="Calibri"/>
                <a:ea typeface="Calibri"/>
                <a:cs typeface="Calibri"/>
                <a:sym typeface="Calibri"/>
              </a:rPr>
              <a:t>betale </a:t>
            </a:r>
            <a:r>
              <a:rPr lang="da-DK" sz="2000" dirty="0" smtClean="0">
                <a:latin typeface="Calibri"/>
                <a:ea typeface="Calibri"/>
                <a:cs typeface="Calibri"/>
                <a:sym typeface="Calibri"/>
              </a:rPr>
              <a:t>sig. </a:t>
            </a:r>
            <a:endParaRPr lang="da-DK" sz="20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da-DK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 skal være placeret mindst 2 km væk fra </a:t>
            </a:r>
            <a:r>
              <a:rPr lang="da-DK" sz="2000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forkastninger, </a:t>
            </a:r>
            <a:r>
              <a:rPr lang="da-DK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for at sikre at produktions- og injektionsboring er tilkoblet det samme sandstenslag. Der skal også være 2 km til </a:t>
            </a:r>
            <a:r>
              <a:rPr lang="da-DK" sz="2000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saltdiapirer</a:t>
            </a:r>
            <a:r>
              <a:rPr lang="da-DK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da salt fortsat er i bevægelse.</a:t>
            </a:r>
          </a:p>
          <a:p>
            <a:pPr marL="342900" marR="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da-DK" sz="2000" dirty="0">
                <a:latin typeface="Calibri"/>
                <a:ea typeface="Calibri"/>
                <a:cs typeface="Calibri"/>
                <a:sym typeface="Calibri"/>
              </a:rPr>
              <a:t>De skal placeres i et område, hvor der er aftagere (by eller industri) til varmen, da den er dyr at transportere.</a:t>
            </a:r>
          </a:p>
          <a:p>
            <a:pPr marL="342900" marR="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da-DK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NB! Jo dybere reservoir, des dyrere er </a:t>
            </a:r>
            <a:r>
              <a:rPr lang="da-DK" sz="2000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det, </a:t>
            </a:r>
            <a:r>
              <a:rPr lang="da-DK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at lave en boring.</a:t>
            </a:r>
          </a:p>
        </p:txBody>
      </p:sp>
      <p:pic>
        <p:nvPicPr>
          <p:cNvPr id="427" name="Google Shape;427;p18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18209">
            <a:off x="9922367" y="1956336"/>
            <a:ext cx="2106777" cy="175564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CE826737-15AA-A646-65F9-282C09A8C1A3}"/>
              </a:ext>
            </a:extLst>
          </p:cNvPr>
          <p:cNvSpPr txBox="1"/>
          <p:nvPr/>
        </p:nvSpPr>
        <p:spPr>
          <a:xfrm>
            <a:off x="10716446" y="6381321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Kilde: GEUS</a:t>
            </a:r>
          </a:p>
        </p:txBody>
      </p:sp>
    </p:spTree>
    <p:extLst>
      <p:ext uri="{BB962C8B-B14F-4D97-AF65-F5344CB8AC3E}">
        <p14:creationId xmlns:p14="http://schemas.microsoft.com/office/powerpoint/2010/main" val="193686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52" y="463832"/>
            <a:ext cx="8413440" cy="56182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433;p22"/>
          <p:cNvSpPr txBox="1"/>
          <p:nvPr/>
        </p:nvSpPr>
        <p:spPr>
          <a:xfrm>
            <a:off x="8740140" y="1040837"/>
            <a:ext cx="3185160" cy="446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66700" marR="0" lvl="0" indent="-266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da-DK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Placér </a:t>
            </a:r>
            <a:r>
              <a:rPr lang="da-DK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 geotermiske anlæg, ét i hvert af områderne A, B og </a:t>
            </a:r>
            <a:r>
              <a:rPr lang="da-DK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Indtegn </a:t>
            </a:r>
            <a:r>
              <a:rPr lang="da-DK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lodret boring under hvert anlæg ned til det udvalgte </a:t>
            </a:r>
            <a:r>
              <a:rPr lang="da-DK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reservoir.</a:t>
            </a:r>
          </a:p>
          <a:p>
            <a:pPr marL="266700" marR="0" lvl="0" indent="-266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da-DK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00" marR="0" lvl="0" indent="-266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da-DK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Forklar </a:t>
            </a:r>
            <a:r>
              <a:rPr lang="da-DK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hvorfor du har valgt din placering fx A1 eller A2 </a:t>
            </a:r>
            <a:r>
              <a:rPr lang="da-DK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 til </a:t>
            </a:r>
            <a:r>
              <a:rPr lang="da-DK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øverste eller nederste </a:t>
            </a:r>
            <a:r>
              <a:rPr lang="da-DK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sandstenslag.</a:t>
            </a:r>
          </a:p>
          <a:p>
            <a:pPr marL="266700" marR="0" lvl="0" indent="-266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da-DK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00" marR="0" lvl="0" indent="-266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da-DK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Diskutér </a:t>
            </a:r>
            <a:r>
              <a:rPr lang="da-DK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hvilken af de tre boringer du vil anbefale til </a:t>
            </a:r>
            <a:r>
              <a:rPr lang="da-DK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energistyrelsen.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kstfelt 1">
            <a:extLst>
              <a:ext uri="{FF2B5EF4-FFF2-40B4-BE49-F238E27FC236}">
                <a16:creationId xmlns:a16="http://schemas.microsoft.com/office/drawing/2014/main" id="{01717C21-C6A9-9076-E083-F8135A771D01}"/>
              </a:ext>
            </a:extLst>
          </p:cNvPr>
          <p:cNvSpPr txBox="1"/>
          <p:nvPr/>
        </p:nvSpPr>
        <p:spPr>
          <a:xfrm>
            <a:off x="10733863" y="6420449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Kilde: GEUS</a:t>
            </a:r>
          </a:p>
        </p:txBody>
      </p:sp>
    </p:spTree>
    <p:extLst>
      <p:ext uri="{BB962C8B-B14F-4D97-AF65-F5344CB8AC3E}">
        <p14:creationId xmlns:p14="http://schemas.microsoft.com/office/powerpoint/2010/main" val="3992536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g1ff9d155479_0_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52" y="465657"/>
            <a:ext cx="8413440" cy="5618283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g1ff9d155479_0_120"/>
          <p:cNvSpPr txBox="1"/>
          <p:nvPr/>
        </p:nvSpPr>
        <p:spPr>
          <a:xfrm>
            <a:off x="8669215" y="127397"/>
            <a:ext cx="3261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da-DK" sz="40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Løsning: Område A</a:t>
            </a:r>
            <a:endParaRPr sz="4000" b="1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g1ff9d155479_0_120"/>
          <p:cNvSpPr txBox="1"/>
          <p:nvPr/>
        </p:nvSpPr>
        <p:spPr>
          <a:xfrm>
            <a:off x="8669215" y="1582279"/>
            <a:ext cx="3261900" cy="46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a-D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nederste sandstenslag under By-1 har en dybde og tykkelse der er passende til geotermi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a-D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øverste sandstenslag under By-1 er ikke varmt nok til geotermi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a-D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 kan ikke laves geotermi i By-2 da der ikke er sandsten i undergrunden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a-D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 bør ikke bores igennem en saltdiapir fordi den kan bevæge sig, men ellers ville en skrå boring have været en mulighed for By-2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558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g1ff9d155479_0_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52" y="465657"/>
            <a:ext cx="8413440" cy="5618287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g1ff9d155479_0_126"/>
          <p:cNvSpPr txBox="1"/>
          <p:nvPr/>
        </p:nvSpPr>
        <p:spPr>
          <a:xfrm>
            <a:off x="8669215" y="127398"/>
            <a:ext cx="3261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da-DK" sz="40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Løsning: Område B</a:t>
            </a:r>
            <a:endParaRPr sz="4000" b="1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g1ff9d155479_0_126"/>
          <p:cNvSpPr txBox="1"/>
          <p:nvPr/>
        </p:nvSpPr>
        <p:spPr>
          <a:xfrm>
            <a:off x="8669215" y="1582280"/>
            <a:ext cx="3261900" cy="46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a-D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nederste sandstenslag under By-3 har en dybde og tykkelse der er passende til geotermi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a-D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øverste sandstenslag under By-3 og By-4 er egnet til geotermi, men kan ikke producere lige så meget varme som det dybere, tykkere lag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a-D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 kan ikke laves geotermi fra det nederste sandstenslag under By-4 da der ikke kan strømme nok vand igennem stenen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576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g1ff9d155479_0_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52" y="463832"/>
            <a:ext cx="8413440" cy="5618287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g1ff9d155479_0_132"/>
          <p:cNvSpPr txBox="1"/>
          <p:nvPr/>
        </p:nvSpPr>
        <p:spPr>
          <a:xfrm>
            <a:off x="8669215" y="125573"/>
            <a:ext cx="3261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da-DK" sz="40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Løsning: Område C</a:t>
            </a:r>
            <a:endParaRPr sz="4000" b="1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g1ff9d155479_0_132"/>
          <p:cNvSpPr txBox="1"/>
          <p:nvPr/>
        </p:nvSpPr>
        <p:spPr>
          <a:xfrm>
            <a:off x="8669215" y="1580455"/>
            <a:ext cx="3261900" cy="48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a-D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 kan ikke laves geotermi i By-5 da sandstenslagene i undergrunden ligger for tæt på forkastninger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a-D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øverste sandstenslag under By-6 har en dybde og tykkelse der er passende til geotermi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a-D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nederste sandstenslag under By-6 er egnet til geotermi, men det vil være dyrere at bruge fordi det er tyndere end det øverste lag og medfører større boringsomkostninger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0370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g1ff9d155479_0_1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52" y="465655"/>
            <a:ext cx="8413440" cy="5618287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g1ff9d155479_0_138"/>
          <p:cNvSpPr txBox="1"/>
          <p:nvPr/>
        </p:nvSpPr>
        <p:spPr>
          <a:xfrm>
            <a:off x="8669215" y="127396"/>
            <a:ext cx="3261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da-DK" sz="40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Opsummering</a:t>
            </a:r>
            <a:endParaRPr sz="4000" b="1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g1ff9d155479_0_138"/>
          <p:cNvSpPr txBox="1"/>
          <p:nvPr/>
        </p:nvSpPr>
        <p:spPr>
          <a:xfrm>
            <a:off x="8669215" y="1582278"/>
            <a:ext cx="3261900" cy="48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a-D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 danske undergrund er velegnet til geotermi i det meste af landet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a-D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Nogle steder er der flere egnede sandstenslag så det må overvejes hvilket lag det bedst kan betale sig at producere varme fra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a-D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 kan ikke bruges vand fra flere sandstenslag i samme boring fordi lagene har forskellig vandkemi så de må ikke blandes da det kan forårsage udfældning og dermed tilstopning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6327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517</Words>
  <Application>Microsoft Office PowerPoint</Application>
  <PresentationFormat>Widescreen</PresentationFormat>
  <Paragraphs>32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Marie Habekost Nielsen</dc:creator>
  <cp:lastModifiedBy>Søren Jessen</cp:lastModifiedBy>
  <cp:revision>2</cp:revision>
  <dcterms:created xsi:type="dcterms:W3CDTF">2023-11-16T18:25:45Z</dcterms:created>
  <dcterms:modified xsi:type="dcterms:W3CDTF">2024-03-05T20:22:26Z</dcterms:modified>
</cp:coreProperties>
</file>